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1" autoAdjust="0"/>
    <p:restoredTop sz="94660"/>
  </p:normalViewPr>
  <p:slideViewPr>
    <p:cSldViewPr snapToGrid="0">
      <p:cViewPr varScale="1">
        <p:scale>
          <a:sx n="72" d="100"/>
          <a:sy n="72" d="100"/>
        </p:scale>
        <p:origin x="61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30/10/2014</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30/10/2014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30/10/2014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30/10/2014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30/10/2014</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30/10/2014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30/10/2014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30/10/2014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30/10/2014</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30/10/2014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30/10/2014</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30/10/2014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30/10/2014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30/10/2014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30/10/2014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30/10/2014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30/10/2014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30/10/2014</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Underground the world below us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52893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crystals formed?</a:t>
            </a:r>
            <a:endParaRPr lang="en-US" dirty="0"/>
          </a:p>
        </p:txBody>
      </p:sp>
      <p:sp>
        <p:nvSpPr>
          <p:cNvPr id="3" name="Content Placeholder 2"/>
          <p:cNvSpPr>
            <a:spLocks noGrp="1"/>
          </p:cNvSpPr>
          <p:nvPr>
            <p:ph idx="1"/>
          </p:nvPr>
        </p:nvSpPr>
        <p:spPr/>
        <p:txBody>
          <a:bodyPr/>
          <a:lstStyle/>
          <a:p>
            <a:r>
              <a:rPr lang="en-US" dirty="0" smtClean="0"/>
              <a:t>Molecules join together with other substances to form a crystal but it takes loads of time to form a crystal.</a:t>
            </a:r>
            <a:endParaRPr lang="en-US" dirty="0"/>
          </a:p>
        </p:txBody>
      </p:sp>
    </p:spTree>
    <p:extLst>
      <p:ext uri="{BB962C8B-B14F-4D97-AF65-F5344CB8AC3E}">
        <p14:creationId xmlns:p14="http://schemas.microsoft.com/office/powerpoint/2010/main" val="2691739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caves formed ?</a:t>
            </a:r>
            <a:endParaRPr lang="en-US" dirty="0"/>
          </a:p>
        </p:txBody>
      </p:sp>
      <p:sp>
        <p:nvSpPr>
          <p:cNvPr id="3" name="Content Placeholder 2"/>
          <p:cNvSpPr>
            <a:spLocks noGrp="1"/>
          </p:cNvSpPr>
          <p:nvPr>
            <p:ph idx="1"/>
          </p:nvPr>
        </p:nvSpPr>
        <p:spPr/>
        <p:txBody>
          <a:bodyPr/>
          <a:lstStyle/>
          <a:p>
            <a:r>
              <a:rPr lang="en-US" dirty="0"/>
              <a:t>Most caverns are created at or just below the water table in the zone of saturation in limestone. If the water table is stable, large openings can be created because water would contact all surfaces of the cave, dissolving the limestone at a large scale. If the water table drops, the area of active cave formation will move lower into the bedrock and the upper openings are left in the zone of aeration, only subject to dissolution from running water. Water dripping through these dry passages may deposit CaCO3 in various forms collectively referred to as speleothems.</a:t>
            </a:r>
            <a:endParaRPr lang="en-US" dirty="0"/>
          </a:p>
        </p:txBody>
      </p:sp>
    </p:spTree>
    <p:extLst>
      <p:ext uri="{BB962C8B-B14F-4D97-AF65-F5344CB8AC3E}">
        <p14:creationId xmlns:p14="http://schemas.microsoft.com/office/powerpoint/2010/main" val="4191080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rarest crystal ?</a:t>
            </a:r>
            <a:endParaRPr lang="en-US" dirty="0"/>
          </a:p>
        </p:txBody>
      </p:sp>
      <p:sp>
        <p:nvSpPr>
          <p:cNvPr id="3" name="Content Placeholder 2"/>
          <p:cNvSpPr>
            <a:spLocks noGrp="1"/>
          </p:cNvSpPr>
          <p:nvPr>
            <p:ph idx="1"/>
          </p:nvPr>
        </p:nvSpPr>
        <p:spPr/>
        <p:txBody>
          <a:bodyPr/>
          <a:lstStyle/>
          <a:p>
            <a:r>
              <a:rPr lang="en-US" dirty="0" smtClean="0"/>
              <a:t>It is jadeite I always thought it was diamond.</a:t>
            </a:r>
            <a:endParaRPr lang="en-US" dirty="0"/>
          </a:p>
        </p:txBody>
      </p:sp>
      <p:pic>
        <p:nvPicPr>
          <p:cNvPr id="5" name="Picture 4"/>
          <p:cNvPicPr>
            <a:picLocks noChangeAspect="1"/>
          </p:cNvPicPr>
          <p:nvPr/>
        </p:nvPicPr>
        <p:blipFill>
          <a:blip r:embed="rId2"/>
          <a:stretch>
            <a:fillRect/>
          </a:stretch>
        </p:blipFill>
        <p:spPr>
          <a:xfrm>
            <a:off x="4189550" y="2887524"/>
            <a:ext cx="2143125" cy="2143125"/>
          </a:xfrm>
          <a:prstGeom prst="rect">
            <a:avLst/>
          </a:prstGeom>
        </p:spPr>
      </p:pic>
    </p:spTree>
    <p:extLst>
      <p:ext uri="{BB962C8B-B14F-4D97-AF65-F5344CB8AC3E}">
        <p14:creationId xmlns:p14="http://schemas.microsoft.com/office/powerpoint/2010/main" val="37151009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largest underwater cave ?</a:t>
            </a:r>
            <a:endParaRPr lang="en-US" dirty="0"/>
          </a:p>
        </p:txBody>
      </p:sp>
      <p:sp>
        <p:nvSpPr>
          <p:cNvPr id="3" name="Content Placeholder 2"/>
          <p:cNvSpPr>
            <a:spLocks noGrp="1"/>
          </p:cNvSpPr>
          <p:nvPr>
            <p:ph idx="1"/>
          </p:nvPr>
        </p:nvSpPr>
        <p:spPr>
          <a:xfrm>
            <a:off x="585989" y="2280084"/>
            <a:ext cx="10820400" cy="4024125"/>
          </a:xfrm>
        </p:spPr>
        <p:txBody>
          <a:bodyPr/>
          <a:lstStyle/>
          <a:p>
            <a:r>
              <a:rPr lang="en-US" dirty="0" smtClean="0"/>
              <a:t>The gypsum cave In Russia has also crystals inside !</a:t>
            </a:r>
            <a:endParaRPr lang="en-US" dirty="0"/>
          </a:p>
        </p:txBody>
      </p:sp>
      <p:pic>
        <p:nvPicPr>
          <p:cNvPr id="2050" name="Picture 2" descr="orda-worlds-largest-gypsum-cave-russia-wo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6683" y="2805984"/>
            <a:ext cx="4458485" cy="29723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68623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my favorite crystal ?</a:t>
            </a:r>
            <a:endParaRPr lang="en-US" dirty="0"/>
          </a:p>
        </p:txBody>
      </p:sp>
      <p:sp>
        <p:nvSpPr>
          <p:cNvPr id="3" name="Content Placeholder 2"/>
          <p:cNvSpPr>
            <a:spLocks noGrp="1"/>
          </p:cNvSpPr>
          <p:nvPr>
            <p:ph idx="1"/>
          </p:nvPr>
        </p:nvSpPr>
        <p:spPr/>
        <p:txBody>
          <a:bodyPr/>
          <a:lstStyle/>
          <a:p>
            <a:r>
              <a:rPr lang="en-US" dirty="0" smtClean="0"/>
              <a:t>It is amethyst I have a big slab at home.</a:t>
            </a:r>
            <a:endParaRPr lang="en-US" dirty="0"/>
          </a:p>
        </p:txBody>
      </p:sp>
    </p:spTree>
    <p:extLst>
      <p:ext uri="{BB962C8B-B14F-4D97-AF65-F5344CB8AC3E}">
        <p14:creationId xmlns:p14="http://schemas.microsoft.com/office/powerpoint/2010/main" val="34512153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descr="http://media-cache-ec0.pinimg.com/236x/9e/4f/3a/9e4f3acca7811b18445efc6c82ff3aa4.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36432" y="2184753"/>
            <a:ext cx="4661347" cy="385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51782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hope you liked it !!!!!!!!!</a:t>
            </a:r>
            <a:r>
              <a:rPr lang="en-US" dirty="0" smtClean="0">
                <a:sym typeface="Wingdings" panose="05000000000000000000" pitchFamily="2" charset="2"/>
              </a:rPr>
              <a:t></a:t>
            </a:r>
            <a:endParaRPr lang="en-US" dirty="0"/>
          </a:p>
        </p:txBody>
      </p:sp>
      <p:pic>
        <p:nvPicPr>
          <p:cNvPr id="4098" name="Picture 2" descr="https://encrypted-tbn3.gstatic.com/images?q=tbn:ANd9GcRM-8KcoMV8YORUx0ygmsQzuJjGMSxskx5kRtV_LTxpL27Z1drxPQ"/>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53000" y="3205956"/>
            <a:ext cx="2286000" cy="200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6159046"/>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TC104033937[[fn=Vapor Trail]]</Template>
  <TotalTime>19</TotalTime>
  <Words>199</Words>
  <Application>Microsoft Office PowerPoint</Application>
  <PresentationFormat>Widescreen</PresentationFormat>
  <Paragraphs>12</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Century Gothic</vt:lpstr>
      <vt:lpstr>Wingdings</vt:lpstr>
      <vt:lpstr>Vapor Trail</vt:lpstr>
      <vt:lpstr>Underground the world below us</vt:lpstr>
      <vt:lpstr>How are crystals formed?</vt:lpstr>
      <vt:lpstr>How are caves formed ?</vt:lpstr>
      <vt:lpstr>What is the rarest crystal ?</vt:lpstr>
      <vt:lpstr>What is the largest underwater cave ?</vt:lpstr>
      <vt:lpstr>What is my favorite crystal ?</vt:lpstr>
      <vt:lpstr>PowerPoint Presentation</vt:lpstr>
      <vt:lpstr>The end hope you liked it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Underground the world below us</dc:title>
  <dc:creator>Craig Wilson</dc:creator>
  <cp:lastModifiedBy>Craig Wilson</cp:lastModifiedBy>
  <cp:revision>3</cp:revision>
  <dcterms:created xsi:type="dcterms:W3CDTF">2014-10-30T05:53:40Z</dcterms:created>
  <dcterms:modified xsi:type="dcterms:W3CDTF">2014-10-30T06:12:50Z</dcterms:modified>
</cp:coreProperties>
</file>